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78" r:id="rId24"/>
    <p:sldId id="296" r:id="rId25"/>
    <p:sldId id="298" r:id="rId26"/>
    <p:sldId id="297" r:id="rId27"/>
    <p:sldId id="267" r:id="rId28"/>
    <p:sldId id="266" r:id="rId29"/>
    <p:sldId id="279" r:id="rId30"/>
    <p:sldId id="281" r:id="rId31"/>
    <p:sldId id="265" r:id="rId32"/>
    <p:sldId id="303" r:id="rId33"/>
    <p:sldId id="276" r:id="rId34"/>
    <p:sldId id="299" r:id="rId35"/>
    <p:sldId id="302" r:id="rId36"/>
    <p:sldId id="300" r:id="rId37"/>
    <p:sldId id="289" r:id="rId38"/>
    <p:sldId id="268" r:id="rId39"/>
    <p:sldId id="292" r:id="rId40"/>
    <p:sldId id="291" r:id="rId41"/>
    <p:sldId id="290" r:id="rId42"/>
    <p:sldId id="288" r:id="rId43"/>
    <p:sldId id="26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96"/>
            <p14:sldId id="298"/>
            <p14:sldId id="297"/>
            <p14:sldId id="267"/>
            <p14:sldId id="266"/>
            <p14:sldId id="279"/>
            <p14:sldId id="281"/>
            <p14:sldId id="265"/>
            <p14:sldId id="303"/>
            <p14:sldId id="276"/>
            <p14:sldId id="299"/>
            <p14:sldId id="302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88531" autoAdjust="0"/>
  </p:normalViewPr>
  <p:slideViewPr>
    <p:cSldViewPr snapToGrid="0" snapToObjects="1">
      <p:cViewPr varScale="1">
        <p:scale>
          <a:sx n="107" d="100"/>
          <a:sy n="107" d="100"/>
        </p:scale>
        <p:origin x="-16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 14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3" name="Rounded Rectangle 42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2" name="Rounded Rectangle 41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37931" y="351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111229" y="3510938"/>
            <a:ext cx="1625601" cy="1270000"/>
            <a:chOff x="3421269" y="4780938"/>
            <a:chExt cx="1625601" cy="1270000"/>
          </a:xfrm>
        </p:grpSpPr>
        <p:sp>
          <p:nvSpPr>
            <p:cNvPr id="105" name="Rounded Rectangle 104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73" y="5277300"/>
              <a:ext cx="526537" cy="67175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96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3806685" y="3510938"/>
            <a:ext cx="1625601" cy="1270000"/>
            <a:chOff x="3421269" y="4780938"/>
            <a:chExt cx="1625601" cy="12700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93775" y="3507745"/>
            <a:ext cx="1625601" cy="1270000"/>
            <a:chOff x="3421269" y="4780938"/>
            <a:chExt cx="1625601" cy="1270000"/>
          </a:xfrm>
        </p:grpSpPr>
        <p:sp>
          <p:nvSpPr>
            <p:cNvPr id="114" name="Rounded Rectangle 113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Trace </a:t>
            </a:r>
            <a:r>
              <a:rPr lang="en-US" sz="3200" dirty="0" smtClean="0"/>
              <a:t>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</a:t>
            </a:r>
            <a:r>
              <a:rPr lang="en-US" sz="3200" dirty="0" smtClean="0"/>
              <a:t>time,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</a:t>
            </a:r>
            <a:r>
              <a:rPr lang="en-US" sz="3200" dirty="0" smtClean="0"/>
              <a:t>with 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</a:t>
            </a:r>
            <a:r>
              <a:rPr lang="en-US" sz="3200" dirty="0" smtClean="0"/>
              <a:t>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734437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3600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Meaning:</a:t>
            </a:r>
          </a:p>
          <a:p>
            <a:pPr lvl="1"/>
            <a:r>
              <a:rPr lang="en-US" dirty="0" smtClean="0"/>
              <a:t>Higher load =&gt; slower database!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Incremental Load Test, Response Time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l="-3668" r="-3668"/>
          <a:stretch>
            <a:fillRect/>
          </a:stretch>
        </p:blipFill>
        <p:spPr>
          <a:xfrm>
            <a:off x="1024468" y="1447132"/>
            <a:ext cx="4684784" cy="30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4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72</TotalTime>
  <Words>1357</Words>
  <Application>Microsoft Macintosh PowerPoint</Application>
  <PresentationFormat>On-screen Show (4:3)</PresentationFormat>
  <Paragraphs>475</Paragraphs>
  <Slides>43</Slides>
  <Notes>10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warmup / cooldown time, response time</vt:lpstr>
      <vt:lpstr>Experiments – 2h Trace with 4 minutes warmup / cooldown time, response time</vt:lpstr>
      <vt:lpstr>Experiments – 2h Trace without warmup/ cooldown time, throughput</vt:lpstr>
      <vt:lpstr>Experiments – 2h Trace with 4 minutes warmup / cooldown time, throughput</vt:lpstr>
      <vt:lpstr>Experiments – 2h Trace</vt:lpstr>
      <vt:lpstr>Experiments – Factors</vt:lpstr>
      <vt:lpstr>Experiments – Primary Factors</vt:lpstr>
      <vt:lpstr>Experiments – Results: 2k Test</vt:lpstr>
      <vt:lpstr>Experiments – Results</vt:lpstr>
      <vt:lpstr>Experiments – Results</vt:lpstr>
      <vt:lpstr>Experiments – Results</vt:lpstr>
      <vt:lpstr>Experiments – Incremental Load Test, Response Time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169</cp:revision>
  <dcterms:created xsi:type="dcterms:W3CDTF">2013-11-11T17:38:36Z</dcterms:created>
  <dcterms:modified xsi:type="dcterms:W3CDTF">2013-11-14T00:37:13Z</dcterms:modified>
</cp:coreProperties>
</file>